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1" r:id="rId3"/>
    <p:sldId id="258" r:id="rId4"/>
    <p:sldId id="276" r:id="rId5"/>
    <p:sldId id="275" r:id="rId6"/>
    <p:sldId id="281" r:id="rId7"/>
    <p:sldId id="282" r:id="rId8"/>
    <p:sldId id="280" r:id="rId9"/>
    <p:sldId id="263" r:id="rId10"/>
    <p:sldId id="262" r:id="rId11"/>
    <p:sldId id="265" r:id="rId12"/>
    <p:sldId id="277" r:id="rId13"/>
    <p:sldId id="27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66FFCC"/>
    <a:srgbClr val="CCFF99"/>
    <a:srgbClr val="33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B131F-9D32-4209-802A-2C78DE067C5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B415E-41E0-4CE4-871F-34C065A742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5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B415E-41E0-4CE4-871F-34C065A742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B415E-41E0-4CE4-871F-34C065A7422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pro-projector.ru/prods/2516.jpg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91880" y="5157192"/>
            <a:ext cx="4799452" cy="15365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Чебурашка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поселок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Манзя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Безруких Ирина Ивановна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548680"/>
            <a:ext cx="792088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Dotum" pitchFamily="34" charset="-127"/>
                <a:cs typeface="Estrangelo Edessa" pitchFamily="66" charset="0"/>
              </a:rPr>
              <a:t>Использование </a:t>
            </a:r>
            <a:r>
              <a:rPr lang="ru-RU" sz="4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Dotum" pitchFamily="34" charset="-127"/>
                <a:cs typeface="Estrangelo Edessa" pitchFamily="66" charset="0"/>
              </a:rPr>
              <a:t>ИКТ-технологий</a:t>
            </a: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Dotum" pitchFamily="34" charset="-127"/>
                <a:cs typeface="Estrangelo Edessa" pitchFamily="66" charset="0"/>
              </a:rPr>
              <a:t> в образовательном процессе</a:t>
            </a:r>
            <a:b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Dotum" pitchFamily="34" charset="-127"/>
                <a:cs typeface="Estrangelo Edessa" pitchFamily="66" charset="0"/>
              </a:rPr>
            </a:b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Dotum" pitchFamily="34" charset="-127"/>
                <a:cs typeface="Estrangelo Edessa" pitchFamily="66" charset="0"/>
              </a:rPr>
              <a:t> в условиях введения </a:t>
            </a:r>
            <a:endParaRPr lang="en-US" sz="40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ea typeface="Dotum" pitchFamily="34" charset="-127"/>
              <a:cs typeface="Estrangelo Edessa" pitchFamily="66" charset="0"/>
            </a:endParaRPr>
          </a:p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Dotum" pitchFamily="34" charset="-127"/>
                <a:cs typeface="Estrangelo Edessa" pitchFamily="66" charset="0"/>
              </a:rPr>
              <a:t>ФГОС дошкольного образования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ea typeface="Dotum" pitchFamily="34" charset="-127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1"/>
          <p:cNvSpPr>
            <a:spLocks noChangeArrowheads="1"/>
          </p:cNvSpPr>
          <p:nvPr/>
        </p:nvSpPr>
        <p:spPr bwMode="auto">
          <a:xfrm>
            <a:off x="127481" y="2286000"/>
            <a:ext cx="7010400" cy="4572000"/>
          </a:xfrm>
          <a:prstGeom prst="ellipse">
            <a:avLst/>
          </a:prstGeom>
          <a:gradFill>
            <a:gsLst>
              <a:gs pos="45000">
                <a:srgbClr val="FFF200">
                  <a:alpha val="57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>
            <a:solidFill>
              <a:srgbClr val="FF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07" y="260590"/>
            <a:ext cx="8686800" cy="104435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Виды занятий с ИКТ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195736" y="2420888"/>
            <a:ext cx="5733850" cy="1219200"/>
          </a:xfrm>
          <a:prstGeom prst="flowChartAlternateProcess">
            <a:avLst/>
          </a:prstGeom>
          <a:solidFill>
            <a:srgbClr val="CCFF99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Занятие с </a:t>
            </a:r>
            <a:r>
              <a:rPr lang="ru-RU" sz="2400" b="1" dirty="0" err="1" smtClean="0"/>
              <a:t>мультимедийной</a:t>
            </a:r>
            <a:r>
              <a:rPr lang="ru-RU" sz="2400" b="1" dirty="0" smtClean="0"/>
              <a:t> поддержкой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195736" y="3861048"/>
            <a:ext cx="5733850" cy="1295400"/>
          </a:xfrm>
          <a:prstGeom prst="flowChartAlternateProcess">
            <a:avLst/>
          </a:prstGeom>
          <a:solidFill>
            <a:srgbClr val="CCFF99"/>
          </a:solidFill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Занятие с компьютерной поддержкой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123728" y="5301208"/>
            <a:ext cx="5616624" cy="1335360"/>
          </a:xfrm>
          <a:prstGeom prst="flowChartAlternateProcess">
            <a:avLst/>
          </a:prstGeom>
          <a:solidFill>
            <a:srgbClr val="CCFF99"/>
          </a:solidFill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Диагностическое занятие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457200" y="2743200"/>
            <a:ext cx="15240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ИКТ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181407" y="1412776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Использование ИКТ     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>не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</a:rPr>
              <a:t>предусматривает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2000" b="1" dirty="0">
                <a:latin typeface="Times New Roman" pitchFamily="18" charset="0"/>
              </a:rPr>
              <a:t>обучение детей основам информатики и вычислительной техники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365psd.com/images/previews/2d2/girls-and-computer-vector-51-46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75" l="0" r="100000">
                        <a14:foregroundMark x1="16286" y1="65217" x2="16286" y2="65217"/>
                        <a14:foregroundMark x1="16286" y1="65217" x2="16286" y2="65217"/>
                        <a14:foregroundMark x1="10857" y1="64130" x2="10857" y2="64130"/>
                        <a14:foregroundMark x1="9143" y1="66667" x2="9143" y2="66667"/>
                        <a14:foregroundMark x1="9143" y1="66667" x2="9143" y2="66667"/>
                        <a14:foregroundMark x1="8000" y1="66667" x2="8000" y2="66667"/>
                        <a14:foregroundMark x1="45429" y1="96014" x2="45429" y2="96014"/>
                        <a14:foregroundMark x1="9714" y1="88043" x2="9714" y2="88043"/>
                        <a14:foregroundMark x1="9714" y1="88043" x2="9714" y2="88043"/>
                        <a14:foregroundMark x1="6571" y1="89493" x2="6571" y2="89493"/>
                        <a14:foregroundMark x1="6571" y1="89493" x2="6571" y2="89493"/>
                        <a14:foregroundMark x1="11714" y1="88043" x2="11714" y2="88043"/>
                        <a14:foregroundMark x1="4000" y1="93116" x2="4000" y2="93116"/>
                        <a14:foregroundMark x1="4000" y1="93116" x2="4000" y2="93116"/>
                        <a14:foregroundMark x1="3143" y1="95652" x2="3143" y2="95652"/>
                        <a14:foregroundMark x1="67714" y1="62319" x2="67714" y2="62319"/>
                        <a14:foregroundMark x1="67714" y1="62319" x2="67714" y2="62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20072" y="4232198"/>
            <a:ext cx="3045718" cy="2401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 ИКТ в работе воспитателя ДОУ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7283152" cy="326896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ведение документации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методической работы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воспитательно-образовательного процесса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214282" y="357166"/>
            <a:ext cx="8072494" cy="1143008"/>
          </a:xfrm>
          <a:prstGeom prst="wedgeRoundRectCallou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 при внедрении ИКТ в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образовательный процесс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28596" y="1714488"/>
            <a:ext cx="3286148" cy="2214578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Не каждый педагог обладает квалификацией для работы с компьютером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4572000" y="1928802"/>
            <a:ext cx="3286148" cy="2000264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Недостаточная оснащенность дошкольных учреждений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500034" y="4143380"/>
            <a:ext cx="3286148" cy="2214578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Недостаток помещений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4572000" y="4357694"/>
            <a:ext cx="3286148" cy="2214578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Высокая цена на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мультимедийное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оборудование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7964388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Заключение: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  условиях детского сада возможно, необходимо и целесообразно использовать ИКТ в различных видах образовательной деятельности. Это позволяет сделать процесс обучения и развития ребёнка достаточно эффективным, откроет новые возможности образования не только для самого ребёнка, но и для педагога. </a:t>
            </a:r>
            <a:br>
              <a:rPr lang="ru-RU" sz="3100" dirty="0" smtClean="0"/>
            </a:br>
            <a:r>
              <a:rPr lang="ru-RU" sz="3100" dirty="0" smtClean="0"/>
              <a:t>Однако, какими бы положительным, огромным потенциалом не обладали информационно-коммуникационные технологии, но заменить живого общения педагога с ребёнком они не могут и не должны.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3500462" cy="79265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0034" y="1714488"/>
            <a:ext cx="69294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в системе дошкольного образования происходят значительные перемены.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задачи, поставленные сегодня перед образованием,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сформулированы и представлены в законе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 Российской Федерации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образовательном стандарте нового поколения.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7749504" cy="34518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i="1" dirty="0" smtClean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 (ИКТ)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/>
              <a:t>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учреждений образования, а также для образования (развития, диагностики, коррекции) детей. </a:t>
            </a:r>
          </a:p>
          <a:p>
            <a:pPr algn="just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9" descr="1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445224"/>
            <a:ext cx="1368152" cy="102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1349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5368" y="4437112"/>
            <a:ext cx="132700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251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429000"/>
            <a:ext cx="2924944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kakvosstanovit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517232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3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4365104"/>
            <a:ext cx="2423995" cy="2217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678661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8-конечная звезда 2"/>
          <p:cNvSpPr/>
          <p:nvPr/>
        </p:nvSpPr>
        <p:spPr>
          <a:xfrm>
            <a:off x="2428860" y="2000240"/>
            <a:ext cx="3286148" cy="3143272"/>
          </a:xfrm>
          <a:prstGeom prst="star8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928926" y="2643182"/>
            <a:ext cx="22860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Области применения ИКТ педагогами ДОУ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500042"/>
            <a:ext cx="2928958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Ведение документации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1214422"/>
            <a:ext cx="2928958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Повышение квалификации педагога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4857760"/>
            <a:ext cx="3929090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</a:rPr>
              <a:t>Воспитательно</a:t>
            </a:r>
            <a:r>
              <a:rPr lang="ru-RU" sz="2400" dirty="0" smtClean="0">
                <a:solidFill>
                  <a:srgbClr val="7030A0"/>
                </a:solidFill>
              </a:rPr>
              <a:t>- образовательный процесс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8" name="Picture 2" descr="http://365psd.com/images/previews/2d2/girls-and-computer-vector-51-46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75" l="0" r="100000">
                        <a14:foregroundMark x1="16286" y1="65217" x2="16286" y2="65217"/>
                        <a14:foregroundMark x1="16286" y1="65217" x2="16286" y2="65217"/>
                        <a14:foregroundMark x1="10857" y1="64130" x2="10857" y2="64130"/>
                        <a14:foregroundMark x1="9143" y1="66667" x2="9143" y2="66667"/>
                        <a14:foregroundMark x1="9143" y1="66667" x2="9143" y2="66667"/>
                        <a14:foregroundMark x1="8000" y1="66667" x2="8000" y2="66667"/>
                        <a14:foregroundMark x1="45429" y1="96014" x2="45429" y2="96014"/>
                        <a14:foregroundMark x1="9714" y1="88043" x2="9714" y2="88043"/>
                        <a14:foregroundMark x1="9714" y1="88043" x2="9714" y2="88043"/>
                        <a14:foregroundMark x1="6571" y1="89493" x2="6571" y2="89493"/>
                        <a14:foregroundMark x1="6571" y1="89493" x2="6571" y2="89493"/>
                        <a14:foregroundMark x1="11714" y1="88043" x2="11714" y2="88043"/>
                        <a14:foregroundMark x1="4000" y1="93116" x2="4000" y2="93116"/>
                        <a14:foregroundMark x1="4000" y1="93116" x2="4000" y2="93116"/>
                        <a14:foregroundMark x1="3143" y1="95652" x2="3143" y2="95652"/>
                        <a14:foregroundMark x1="67714" y1="62319" x2="67714" y2="62319"/>
                        <a14:foregroundMark x1="67714" y1="62319" x2="67714" y2="62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20072" y="4232198"/>
            <a:ext cx="3045718" cy="2401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285852" y="428604"/>
            <a:ext cx="5429288" cy="1500198"/>
          </a:xfrm>
          <a:prstGeom prst="downArrowCallou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5857916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Ведение документации: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285992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Оформление календарных и перспективных планов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429000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Оформление родительских уголков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500570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Диагностика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5572140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Подготовка к аттестации (оформление электронного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портфолио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285852" y="428604"/>
            <a:ext cx="5429288" cy="1500198"/>
          </a:xfrm>
          <a:prstGeom prst="downArrowCallou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5857916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квалификации педагогов: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000240"/>
            <a:ext cx="5715040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Подготовка педагога к занятиям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714620"/>
            <a:ext cx="5715040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Дистанционные курсы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3357562"/>
            <a:ext cx="571504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Участие в педагогических проектах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4143380"/>
            <a:ext cx="571504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Участие в конкурсах, викторинах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857760"/>
            <a:ext cx="571504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Ведение личного сайта,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блога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5572140"/>
            <a:ext cx="571504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Публикация авторских материалов в сети Интернет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285852" y="428604"/>
            <a:ext cx="5429288" cy="1500198"/>
          </a:xfrm>
          <a:prstGeom prst="downArrowCallou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5857916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образовательный процесс: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071678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Организация НОД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000372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Совместная развивающая деятельность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929066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Реализация проектов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857760"/>
            <a:ext cx="571504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Создание развивающей среды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285720" y="428604"/>
            <a:ext cx="7643866" cy="1643074"/>
          </a:xfrm>
          <a:prstGeom prst="downArrowCallou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Направления, используемые в ИКТ для работы с дошкольниками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714348" y="2214554"/>
            <a:ext cx="6929486" cy="85725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Создание презентаций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714348" y="3286124"/>
            <a:ext cx="6929486" cy="85725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Работа с ресурсами Интернет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714348" y="4357694"/>
            <a:ext cx="6929486" cy="100013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Использование готовых обучающих программ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714348" y="5572140"/>
            <a:ext cx="6929486" cy="100013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Разработка и использование собственных программ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ИКТ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468052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Ноутбук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Музыкальный центр </a:t>
            </a:r>
          </a:p>
          <a:p>
            <a:pPr lvl="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проектор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Телевизор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Видеоплеер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Фотоаппарат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Принтер, сканер, копир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Мобильный телефон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Видеокамера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Электронная доска</a:t>
            </a:r>
          </a:p>
          <a:p>
            <a:endParaRPr lang="ru-RU" dirty="0"/>
          </a:p>
        </p:txBody>
      </p:sp>
      <p:pic>
        <p:nvPicPr>
          <p:cNvPr id="2050" name="Picture 2" descr="http://www.playcast.ru/uploads/2015/02/20/122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0635" y="2391932"/>
            <a:ext cx="1610415" cy="1324566"/>
          </a:xfrm>
          <a:prstGeom prst="rect">
            <a:avLst/>
          </a:prstGeom>
          <a:noFill/>
        </p:spPr>
      </p:pic>
      <p:pic>
        <p:nvPicPr>
          <p:cNvPr id="2052" name="Picture 4" descr="http://zizaza.com/cache/big_thumb/iconset/172982/80907/PNG/256/ipod_video/apple_video_green_ipo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9778" y="3717032"/>
            <a:ext cx="1152128" cy="1152128"/>
          </a:xfrm>
          <a:prstGeom prst="rect">
            <a:avLst/>
          </a:prstGeom>
          <a:noFill/>
        </p:spPr>
      </p:pic>
      <p:pic>
        <p:nvPicPr>
          <p:cNvPr id="2054" name="Picture 6" descr="http://bluecop-xbmc-repo.googlecode.com/svn/trunk/plugin.video.cbs/resources/images/tv_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2858" y="4869160"/>
            <a:ext cx="1728192" cy="1728192"/>
          </a:xfrm>
          <a:prstGeom prst="rect">
            <a:avLst/>
          </a:prstGeom>
          <a:noFill/>
        </p:spPr>
      </p:pic>
      <p:pic>
        <p:nvPicPr>
          <p:cNvPr id="2058" name="Picture 10" descr="http://img-fotki.yandex.ru/get/4607/lulu0501.c0/0_61ceb_d7f24a7b_or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3449" y="1196752"/>
            <a:ext cx="884785" cy="902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298</Words>
  <Application>Microsoft Office PowerPoint</Application>
  <PresentationFormat>Экран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Актуальность </vt:lpstr>
      <vt:lpstr>Презентация PowerPoint</vt:lpstr>
      <vt:lpstr>Презентация PowerPoint</vt:lpstr>
      <vt:lpstr>Ведение документации:</vt:lpstr>
      <vt:lpstr>Повышение квалификации педагогов:</vt:lpstr>
      <vt:lpstr>Воспитательно- образовательный процесс:</vt:lpstr>
      <vt:lpstr>Направления, используемые в ИКТ для работы с дошкольниками</vt:lpstr>
      <vt:lpstr>Средства ИКТ</vt:lpstr>
      <vt:lpstr>Виды занятий с ИКТ</vt:lpstr>
      <vt:lpstr>Применение  ИКТ в работе воспитателя ДОУ </vt:lpstr>
      <vt:lpstr>Проблемы при внедрении ИКТ в воспитательно- образовательный процесс</vt:lpstr>
      <vt:lpstr> Заключение:  В  условиях детского сада возможно, необходимо и целесообразно использовать ИКТ в различных видах образовательной деятельности. Это позволяет сделать процесс обучения и развития ребёнка достаточно эффективным, откроет новые возможности образования не только для самого ребёнка, но и для педагога.  Однако, какими бы положительным, огромным потенциалом не обладали информационно-коммуникационные технологии, но заменить живого общения педагога с ребёнком они не могут и не должны. 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 Serg</cp:lastModifiedBy>
  <cp:revision>63</cp:revision>
  <dcterms:created xsi:type="dcterms:W3CDTF">2015-10-20T18:40:54Z</dcterms:created>
  <dcterms:modified xsi:type="dcterms:W3CDTF">2017-12-13T11:46:05Z</dcterms:modified>
</cp:coreProperties>
</file>