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0" r:id="rId28"/>
    <p:sldId id="291" r:id="rId29"/>
    <p:sldId id="292" r:id="rId30"/>
    <p:sldId id="293" r:id="rId31"/>
    <p:sldId id="294" r:id="rId32"/>
    <p:sldId id="295" r:id="rId33"/>
    <p:sldId id="289" r:id="rId34"/>
    <p:sldId id="284" r:id="rId35"/>
    <p:sldId id="297" r:id="rId36"/>
    <p:sldId id="298" r:id="rId37"/>
    <p:sldId id="299" r:id="rId38"/>
    <p:sldId id="300" r:id="rId39"/>
    <p:sldId id="285" r:id="rId40"/>
    <p:sldId id="286" r:id="rId41"/>
    <p:sldId id="287" r:id="rId42"/>
    <p:sldId id="301" r:id="rId43"/>
    <p:sldId id="283" r:id="rId44"/>
    <p:sldId id="281" r:id="rId45"/>
    <p:sldId id="282" r:id="rId46"/>
    <p:sldId id="304" r:id="rId47"/>
    <p:sldId id="305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3;&#1080;&#1073;&#1083;&#1080;&#1086;&#1090;&#1077;&#1082;&#1072;\Desktop\Music\&#1044;&#1045;&#1053;&#1068;%20&#1055;&#1054;&#1041;&#1045;&#1044;&#1067;\&#1044;&#1077;&#1085;&#1100;%20&#1055;&#1086;&#1073;&#1077;&#1076;&#1099;%20-%20&#1055;&#1077;&#1089;&#1085;&#1080;%20&#1042;&#1077;&#1083;&#1080;&#1082;&#1086;&#1081;%20&#1055;&#1086;&#1073;&#1077;&#1076;&#1099;%20(mp3ostrov.com).mp3" TargetMode="Externa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age.ru/psihologiya-i-razvitie/vospitanie-rebenka/patrioticheskoe/detyam-o-voyne-1941-1945-dlya-detskogo-sad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876" y="-86047"/>
            <a:ext cx="9223876" cy="69440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6357958"/>
            <a:ext cx="1714512" cy="35082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Манзя, 2022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642918"/>
            <a:ext cx="69743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в подвиг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Устный журнал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pWSuRVT7mp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910556"/>
            <a:ext cx="5753100" cy="390525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Города-герои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Звание города-героя – почетное звание, которое присваивалось населенному пункту за проявленные его населением героизм и мужество.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Города-герои есть на территории Российской Федерации, Беларуси, Украины.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komore-1024x76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71" y="191255"/>
            <a:ext cx="8548747" cy="6411561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b-3-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937023" cy="5952768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b-4-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160711"/>
            <a:ext cx="8651403" cy="6488553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b-5-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67867"/>
            <a:ext cx="8484747" cy="6363561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b-2-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160711"/>
            <a:ext cx="8651403" cy="6488553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zey-istorii-kamenorez-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09116"/>
            <a:ext cx="8603778" cy="6452834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09116"/>
            <a:ext cx="8675216" cy="6506412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09115"/>
            <a:ext cx="8746654" cy="6559991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7901014" cy="37687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Героические дети, которые тоже сражались с врагом во времена войны. Они, не боясь расправы фашистов, помогали советской армии и стране победить. До войны это были самые обыкновенные мальчики и девочки, к 1941 году многим еще едва исполнилось 10 лет. Во времена тяжелых испытаний они совершили настоящий подвиг, защищая свой народ, и питая ненависть к фашистам. Многие из них погибли, выполняя задание, помогая партизанам, армии, Родине.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09116"/>
            <a:ext cx="8603778" cy="6452834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119817"/>
            <a:ext cx="8651403" cy="6488553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-768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155537"/>
            <a:ext cx="8818092" cy="6613569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Солдаты советской армии были награждены медалями, орденами и специальными наградами.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Медали «За отвагу», «За боевые заслуги»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Ордена «Красного знамени», Кутузова, Невского, Суворова, «Красной звезды»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Награды «За оборону Москвы», «За оборону Севастополя», «За оборону Ленинграда»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получали командиры дивизий, отрядов, солдаты, рядовые бойцы, партизаны, дети-герои.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dena_i_med_sssr_5-1024x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6438" cy="6171306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bLengPr-768x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8106165" cy="5143536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Манзе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нет ни одной семьи, которую бы не затронула война. У кого-то воевали деды, прадеды, бабушки и прабабушки, кто-то работал в тылу, чтобы обеспечить советскую армию всем необходимым на фронте.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 далекие и тяжелые годы не было практически ни одного равнодушного человека к судьбе нашей Родины.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85860"/>
            <a:ext cx="3400420" cy="35004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Соседов Николай Михайлович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\Desktop\Краеведение\Банер участники ВОВ\Соседов Николай Михайлович\6457687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81" b="3225"/>
          <a:stretch>
            <a:fillRect/>
          </a:stretch>
        </p:blipFill>
        <p:spPr bwMode="auto">
          <a:xfrm>
            <a:off x="249474" y="214291"/>
            <a:ext cx="4751154" cy="64294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64" y="214290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Гвозди бы делать из этих людей: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мире бы не было крепче гвоздей.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Н. Тихонов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64405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19 декабря 1923 г. в д. Манзя.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 призван в РККА в мае 1942 г. Богучанским райвоенкоматом.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Новосибирской области формировались сибирские дивизии, которые позже вошли в состав 62-й армии и сыграли огромную роль в Сталинградской битве.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Николай Михайлович прошел обучение и 18.08.1942 г. в составе пехотных войск он уже стоял в обороне города Сталина.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Битва за Сталинград началась 23.08.1942 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 ранен в ногу, а после лечения вернулся в свою часть и снова шел в бой.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02.02.1943 г. окруженная фашистская армия окончательно капитулировала и началось изгнание захватчиков с территории СССР.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62-й армии, в составе которой воевал Николай Михайлович, было присвоено звание 8-й гвардейской за героизм солдат и офицеров, проявившими в боях за Сталинград.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форсирования Днестра, в составе 1 – ого Белорусского  фронта, в линейном полку связи – после тяжелого ранения Николай Михайлович стал связистом-телефонистом.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освобождения Польши была Германия. В немецком городе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Брандербург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Николай Михайлович узнал о том, что война окончилась. Это случилось после 09.05.1945 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Отслужив  ещё два года в оккупационных войсках в Германии, гвардии рядовой Соседов возвратился в родной посёлок в 1947 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боевые заслуги фронтовик награжден орденами Ленина, Славы II и III степени, Отечественной войны II степени, Красной Звезды, медалями «За оборону Сталинграда», «За победу над Германией в Великой Отечественной войне 1941-1945гг.», «За взятие Берлина», «За освобождение Варшавы».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оседов Н.М(№77-80,14мая2010г)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1857388" cy="6411123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едов Николай Михайлович 2001г. Анг.пр №55 от 8 мая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4987"/>
            <a:ext cx="5715040" cy="6627901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0Lpo5slIQqw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едов Николай Михайлович 2009г. Анг.пр №154-156 от 26 сентября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34376"/>
            <a:ext cx="1285883" cy="653185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едов Николай Михайлович 2014г. Анг.пр №1 от 3 января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012" y="142852"/>
            <a:ext cx="5338442" cy="6662477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едов Николай Михайлович Анг.пр 2013г №7 от 15 февраля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3081"/>
            <a:ext cx="6143667" cy="6665179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чем-советскому-солдату-лишняя-хромосом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3770"/>
            <a:ext cx="4429156" cy="6336763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ртр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571479"/>
            <a:ext cx="4000528" cy="44692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85728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Соседов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Павел Григорьевич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5072074"/>
            <a:ext cx="4689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«…Станки стояли прямо на снегу,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морозной стали руки примерзали,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задыхалась вьюга на бегу…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мы твердили, нет, не чудеса…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просто фронту честно помогали…»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214291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«Мой дедушка, Соседов Павел Григорьевич, родился в 1932 году в деревне Манзя. В семье был самым младшим. В 1939 году пошел в первый класс.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	Детство было тяжелым – голодным. Заварят овсяного киселя, мяса, если охота удалась, – отварят – вот и вся еда. Хлеб был не всегда. Все зерно сдавали государству (для фронта). Бывает, что постряпают хлеб из остатков зерна, то он по цвету такой  серый. Другим и не видели хлеб.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450" y="2000240"/>
            <a:ext cx="8205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Одежду в семье прабабушка шила из холста. Варила лиственничную кору, а потом парила одежду в этом растворе, чтобы придать темно-красный цвет одежде.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1942 году прадедушка Григорий Прокопьевич был призван на войну. Воевал под Харьковом.  Старшего дедушкиного брата Александра призвали на войну в 1943 году.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1942 году дедушка пошел бы учиться в четвертый класс, но поехал работать на поля (с тем, что нужна помощь на полях).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Сначала дедушку взяли сеять зерно. Говорит, что засеивали зерном поля площадью до 500 гектаров.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Работали от ночи до ночи, время не знали. Поднимет старший – надо идти убирать снопы. После поля придешь усталым. Думаешь о том, чтобы поспать маленько да опять в поле. Спали на нарах, которые были застелены соломой. Болеть – не болели, наверное, потому, что постоянно в дегте работали, животных обрабатывали часто.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571481"/>
            <a:ext cx="8229600" cy="586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Летом зерно возили баржей, на которую грузили его из амбаров, а зимой доставляли на лошадях.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Основной рабочей силой в поле были старики и дети. Мужики и молодежь на фронте воевали, а в деревне кто оставался, тех отправляли помогать и работать на поля.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Работал дедушка ребенком и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сользаводе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Сользавод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ряд противней, которые шли конвейером друг за другом. В противнях выпаривали воду, которая поступала из ванны с горной водой.  Чтобы соль не спеклась – ее нужно было постоянно перемешивать. Соль после сушки складировали в амбары, а зимой на лошадях вывозили. Летом ведь не было дороги. Соль доставляли в Богучаны,  даже в Мотыгино.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Так как дедушка еще был ребенком, то одного на коня его не садили, ездил со взрослым.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пятнадцать лет дали ему трех лошадей, начал работать самостоятельно, без помощи взрослых.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28596" y="714356"/>
            <a:ext cx="8229600" cy="598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В 1943 году связь с прадедом прекратилась. Получили письмо, из которого узнали, что он без вести пропал. В 1944 году получили похоронку, из которого узнали, что  дедушкин брат Александр погиб на войне.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Легче стало уже после войны –  техника начала появляться.  В первый раз поступили два трактора. Уже не такая нагрузка на человека, а то ведь все руками надо было сжать, снопы навязать, сложить. А техникой и быстро и больше.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 выполненную работу могли рассчитаться бракованным опоросом, если дома выходишь его – глядишь и мясо будет. Вели земельные участки - что заготовишь, то и будешь есть.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1949 году дедушка отправился учиться на тракториста, позже, в 1950 году учился на комбайнера восемь месяцев.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колхозе проработал комбайнером на тракторе до 1959 года. После объединения колхозов, в 1960 году, дедушка поехал работать взрывником в Мотыгино, взрывали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Шиверу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Позже вернулся в деревню Манзя. В 1961 году был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57200" y="428604"/>
            <a:ext cx="8229600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принят на погрузку в Манзенский леспромхоз, в котором трудился десять лет.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Моя бабушка  Аня подростком также трудилась в колхозе.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Позже работала в экспедиции, проводила исследования на  реке Ангара. Потом работала поваром в саду, школе.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Дедушка с бабушкой жили дружно. Вели хозяйство, занимались сбором ягод, грибов, рыболовством, а дедушка и сейчас любит охоту.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Воспитали сына Александра. Сейчас у деда двое внуков, один правнук.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Лозунг «Все для фронта, все для Победы» стал побудителем героических свершений. Дедушка измученный и полуголодный самоотверженно, наравне со взрослыми, трудился  в поле, чтобы  помочь фронту.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внес значительный вклад в победу советского народа.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Мой дедушка за трудовые заслуги награжден юбилейными медалями, орденом Трудового Красного Знамени».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Соседова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Н.А.(внучка)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женику тыл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071834" cy="2200840"/>
          </a:xfr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Медаль за бой, медаль за труд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Из одного металла льют!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руженику ты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571744"/>
            <a:ext cx="5280660" cy="3808476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05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Медаль за бой, медаль за труд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Из одного металла льют!</a:t>
            </a:r>
            <a:endParaRPr lang="ru-RU" sz="3200" dirty="0"/>
          </a:p>
        </p:txBody>
      </p:sp>
      <p:pic>
        <p:nvPicPr>
          <p:cNvPr id="4" name="Содержимое 3" descr="дети войны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694"/>
          <a:stretch>
            <a:fillRect/>
          </a:stretch>
        </p:blipFill>
        <p:spPr>
          <a:xfrm>
            <a:off x="285720" y="1571612"/>
            <a:ext cx="2805494" cy="3712464"/>
          </a:xfrm>
        </p:spPr>
      </p:pic>
      <p:pic>
        <p:nvPicPr>
          <p:cNvPr id="5" name="Рисунок 4" descr="дети вой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86058"/>
            <a:ext cx="5573268" cy="3776472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 лет Победы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471964"/>
            <a:ext cx="4874318" cy="3386036"/>
          </a:xfrm>
        </p:spPr>
      </p:pic>
      <p:pic>
        <p:nvPicPr>
          <p:cNvPr id="5" name="Рисунок 4" descr="70 лет победы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44" y="214290"/>
            <a:ext cx="4159641" cy="3000396"/>
          </a:xfrm>
          <a:prstGeom prst="rect">
            <a:avLst/>
          </a:prstGeom>
        </p:spPr>
      </p:pic>
      <p:pic>
        <p:nvPicPr>
          <p:cNvPr id="6" name="Рисунок 5" descr="75 лет победы2.jpg"/>
          <p:cNvPicPr>
            <a:picLocks noChangeAspect="1"/>
          </p:cNvPicPr>
          <p:nvPr/>
        </p:nvPicPr>
        <p:blipFill>
          <a:blip r:embed="rId4"/>
          <a:srcRect l="4834"/>
          <a:stretch>
            <a:fillRect/>
          </a:stretch>
        </p:blipFill>
        <p:spPr>
          <a:xfrm>
            <a:off x="214282" y="214290"/>
            <a:ext cx="4357718" cy="307655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Георгиевская ленточка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 героизма и воинской доблести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821741" cy="5988459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0" y="213024"/>
            <a:ext cx="8705220" cy="6261367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Возьмите книги в библиотеке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d061c0efef508f9a529026ee81cfb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16468">
            <a:off x="4234641" y="4293800"/>
            <a:ext cx="1572645" cy="2427771"/>
          </a:xfrm>
        </p:spPr>
      </p:pic>
      <p:pic>
        <p:nvPicPr>
          <p:cNvPr id="8" name="Рисунок 7" descr="34407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5882">
            <a:off x="4023445" y="1194475"/>
            <a:ext cx="1857356" cy="2643708"/>
          </a:xfrm>
          <a:prstGeom prst="rect">
            <a:avLst/>
          </a:prstGeom>
        </p:spPr>
      </p:pic>
      <p:pic>
        <p:nvPicPr>
          <p:cNvPr id="9" name="Рисунок 8" descr="38838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865">
            <a:off x="6572263" y="2285992"/>
            <a:ext cx="2218133" cy="2957510"/>
          </a:xfrm>
          <a:prstGeom prst="rect">
            <a:avLst/>
          </a:prstGeom>
        </p:spPr>
      </p:pic>
      <p:pic>
        <p:nvPicPr>
          <p:cNvPr id="10" name="Рисунок 9" descr="457309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3188">
            <a:off x="273576" y="1919625"/>
            <a:ext cx="3452822" cy="3421433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may-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760" y="2333085"/>
            <a:ext cx="7650480" cy="3060192"/>
          </a:xfrm>
        </p:spPr>
      </p:pic>
      <p:pic>
        <p:nvPicPr>
          <p:cNvPr id="6" name="День Победы - Песни Великой Побед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https://childage.ru/psihologiya-i-razvitie/vospitanie-rebenka/patrioticheskoe/detyam-o-voyne-1941-1945-dlya-detskogo-sada.html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5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07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7EgFM02c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7EgFM02coGM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Пионеры-герои</a:t>
            </a:r>
            <a:endParaRPr lang="ru-RU" sz="3200" dirty="0"/>
          </a:p>
        </p:txBody>
      </p:sp>
      <p:pic>
        <p:nvPicPr>
          <p:cNvPr id="4" name="Содержимое 3" descr="09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10531"/>
            <a:ext cx="6350000" cy="4305300"/>
          </a:xfrm>
        </p:spPr>
      </p:pic>
    </p:spTree>
  </p:cSld>
  <p:clrMapOvr>
    <a:masterClrMapping/>
  </p:clrMapOvr>
  <p:transition spd="med" advClick="0" advTm="15000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890</Words>
  <PresentationFormat>Экран (4:3)</PresentationFormat>
  <Paragraphs>71</Paragraphs>
  <Slides>48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Города-герои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Награды</vt:lpstr>
      <vt:lpstr>Слайд 24</vt:lpstr>
      <vt:lpstr>Слайд 25</vt:lpstr>
      <vt:lpstr>В Манзе нет ни одной семьи, которую бы не затронула война. У кого-то воевали деды, прадеды, бабушки и прабабушки, кто-то работал в тылу, чтобы обеспечить советскую армию всем необходимым на фронте.  В те далекие и тяжелые годы не было практически ни одного равнодушного человека к судьбе нашей Родины.  </vt:lpstr>
      <vt:lpstr>Соседов Николай Михайлович</vt:lpstr>
      <vt:lpstr>  родился 19 декабря 1923 г. в д. Манзя. Был призван в РККА в мае 1942 г. Богучанским райвоенкоматом. В Новосибирской области формировались сибирские дивизии, которые позже вошли в состав 62-й армии и сыграли огромную роль в Сталинградской битве. Николай Михайлович прошел обучение и 18.08.1942 г. в составе пехотных войск он уже стоял в обороне города Сталина. Битва за Сталинград началась 23.08.1942 г. Был ранен в ногу, а после лечения вернулся в свою часть и снова шел в бой. 02.02.1943 г. окруженная фашистская армия окончательно капитулировала и началось изгнание захватчиков с территории СССР. 62-й армии, в составе которой воевал Николай Михайлович, было присвоено звание 8-й гвардейской за героизм солдат и офицеров, проявившими в боях за Сталинград. После форсирования Днестра, в составе 1 – ого Белорусского  фронта, в линейном полку связи – после тяжелого ранения Николай Михайлович стал связистом-телефонистом. После освобождения Польши была Германия. В немецком городе Брандербург Николай Михайлович узнал о том, что война окончилась. Это случилось после 09.05.1945 г. Отслужив  ещё два года в оккупационных войсках в Германии, гвардии рядовой Соседов возвратился в родной посёлок в 1947 г. За боевые заслуги фронтовик награжден орденами Ленина, Славы II и III степени, Отечественной войны II степени, Красной Звезды, медалями «За оборону Сталинграда», «За победу над Германией в Великой Отечественной войне 1941-1945гг.», «За взятие Берлина», «За освобождение Варшавы».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Медаль за бой, медаль за труд                         Из одного металла льют!</vt:lpstr>
      <vt:lpstr>Медаль за бой, медаль за труд                         Из одного металла льют!</vt:lpstr>
      <vt:lpstr>Слайд 41</vt:lpstr>
      <vt:lpstr>Георгиевская ленточка -  Символ героизма и воинской доблести</vt:lpstr>
      <vt:lpstr>Слайд 43</vt:lpstr>
      <vt:lpstr>Слайд 44</vt:lpstr>
      <vt:lpstr>Слайд 45</vt:lpstr>
      <vt:lpstr>Возьмите книги в библиотеке</vt:lpstr>
      <vt:lpstr>Слайд 47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Пионеры-герои</dc:title>
  <dc:creator>библиотека</dc:creator>
  <cp:lastModifiedBy>библиотека</cp:lastModifiedBy>
  <cp:revision>14</cp:revision>
  <dcterms:created xsi:type="dcterms:W3CDTF">2022-05-04T09:53:54Z</dcterms:created>
  <dcterms:modified xsi:type="dcterms:W3CDTF">2022-05-05T10:39:42Z</dcterms:modified>
</cp:coreProperties>
</file>