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1" r:id="rId3"/>
    <p:sldId id="292" r:id="rId4"/>
    <p:sldId id="293" r:id="rId5"/>
    <p:sldId id="259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6" r:id="rId15"/>
    <p:sldId id="304" r:id="rId16"/>
    <p:sldId id="28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61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7477-E809-40B7-84FF-0B11445B6727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670B-BF49-4C02-A338-CDE7E035E0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E12E-A96E-4273-9297-27C501FDAA9A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E7D3-DCFC-42A1-9CF5-5FEC72EA2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977CE-029E-4F70-9DEA-9E596B73F160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0A24-9979-405B-94DF-7B8700A62E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EED7-B4ED-45AC-BD43-2DE6D856319B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15D3-629C-41FC-A91F-D5E1E2E968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16A4-205B-4668-8484-FAF21B175F6A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177F4-FF03-463D-8B70-1E325C22E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BBAD-FD08-48B3-994F-08DEEEB55778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2868-A192-486E-83E3-A614B9260D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14A7-2AA8-497D-B5E9-9006331D00CA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4E6B-3308-4611-8C51-E62B4B5F5B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0AA2-3E9C-42A3-BCF5-F3AA61E2950A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52CE-7FA3-43AF-B9B4-C082A06C79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0CC4-12A4-4300-B870-3A5AC680665C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B381-9396-46E6-93C8-8813F83ED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82C0-971C-4922-A9F5-12DF49DC41DA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D9D5-94BD-4C08-95F7-C157A19098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1E2A-8934-4F2C-9C2A-A3A95872EF1D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46ED-E485-4EA6-8629-06A3059C97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F65A06C-03C0-44BF-B432-99FB85036F9E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08AEC06-7016-4CFF-A96E-1EB708EC5F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-33338" y="0"/>
            <a:ext cx="9177338" cy="6858000"/>
            <a:chOff x="-33595" y="0"/>
            <a:chExt cx="9177595" cy="6857999"/>
          </a:xfrm>
        </p:grpSpPr>
        <p:grpSp>
          <p:nvGrpSpPr>
            <p:cNvPr id="1032" name="Group 182"/>
            <p:cNvGrpSpPr>
              <a:grpSpLocks/>
            </p:cNvGrpSpPr>
            <p:nvPr/>
          </p:nvGrpSpPr>
          <p:grpSpPr bwMode="auto"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1033" name="Group 189"/>
            <p:cNvGrpSpPr>
              <a:grpSpLocks/>
            </p:cNvGrpSpPr>
            <p:nvPr/>
          </p:nvGrpSpPr>
          <p:grpSpPr bwMode="auto"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1034" name="Group 200"/>
            <p:cNvGrpSpPr>
              <a:grpSpLocks/>
            </p:cNvGrpSpPr>
            <p:nvPr/>
          </p:nvGrpSpPr>
          <p:grpSpPr bwMode="auto"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71538" y="2428868"/>
            <a:ext cx="7116763" cy="1225550"/>
          </a:xfrm>
        </p:spPr>
        <p:txBody>
          <a:bodyPr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«Чебурашка» п. Манзя</a:t>
            </a:r>
            <a:r>
              <a:rPr lang="ru-RU" sz="1000" i="1" dirty="0" smtClean="0">
                <a:solidFill>
                  <a:schemeClr val="bg1"/>
                </a:solidFill>
              </a:rPr>
              <a:t/>
            </a:r>
            <a:br>
              <a:rPr lang="ru-RU" sz="1000" i="1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«Мамочка милая, мама моя».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7118350" cy="574675"/>
          </a:xfrm>
        </p:spPr>
        <p:txBody>
          <a:bodyPr rtlCol="0">
            <a:normAutofit fontScale="25000" lnSpcReduction="20000"/>
          </a:bodyPr>
          <a:lstStyle/>
          <a:p>
            <a:pPr algn="r"/>
            <a:endParaRPr lang="ru-RU" sz="9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9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9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проект:</a:t>
            </a:r>
          </a:p>
          <a:p>
            <a:pPr algn="r"/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Антонова Людмила Николаевна</a:t>
            </a:r>
          </a:p>
          <a:p>
            <a:pPr algn="r" fontAlgn="auto">
              <a:buFont typeface="Wingdings 2" charset="2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357188">
              <a:spcAft>
                <a:spcPts val="0"/>
              </a:spcAft>
            </a:pPr>
            <a:r>
              <a:rPr lang="ru-RU" sz="2800" b="1" i="1" u="sng" dirty="0" smtClean="0">
                <a:solidFill>
                  <a:srgbClr val="0F243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srgbClr val="0F243E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0F243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srgbClr val="0F243E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Заключительный этап.</a:t>
            </a:r>
            <a:r>
              <a:rPr lang="ru-RU" sz="2800" b="1" i="1" u="sng" dirty="0" smtClean="0">
                <a:solidFill>
                  <a:srgbClr val="0F243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i="1" u="sng" dirty="0" smtClean="0">
                <a:solidFill>
                  <a:srgbClr val="0F243E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7124700" cy="2928958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Проведение праздника с участием мам, посвященного дню 8 марта. На празднике дети вручают мамам подарки, сделанные своими руками. После праздника устраивается чаепитие, на которое мамы готовят угощение.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Опрос родителей о проекте.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5"/>
            <a:ext cx="7124700" cy="50006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  <a:endParaRPr lang="ru-RU" sz="24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43932" cy="5429288"/>
          </a:xfrm>
        </p:spPr>
        <p:txBody>
          <a:bodyPr/>
          <a:lstStyle/>
          <a:p>
            <a:pPr marL="1588" indent="355600" algn="just">
              <a:buNone/>
              <a:tabLst>
                <a:tab pos="185738" algn="l"/>
              </a:tabLst>
            </a:pPr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</a:rPr>
              <a:t>В настоящее время семья переживает не лучшее время, поэтому необходимо воспитывать у ребёнка любовь к родному дому, семье, маме с первых лет жизни. Малыш должен понимать, что всё хорошее начинается с родного дома и матери – хранительнице очага. Взаимоотношения с мамой самые важные в жизни каждого ребёнка. Большинство женщин, став мамами, готовы любить  своего ребёнка и заботиться о нём. А в понимание ребёнка следует заложить ряд жизненных ценностей, в которые будут входить уважение и любовь к матери.</a:t>
            </a:r>
          </a:p>
          <a:p>
            <a:pPr marL="1588" indent="355600" algn="just">
              <a:buNone/>
              <a:tabLst>
                <a:tab pos="185738" algn="l"/>
              </a:tabLst>
            </a:pPr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заключение отметим, что метод проектирования в работе с родителями актуален. Мамы дают ему положительную оценку. Они приняли активное участие в проекте, с удовольствием рассказывали о своих семейных ценностях, традициях и отношениях в семье. Он дал мамам возможность экспериментировать, развивать свои творческие способности, учиться развивать их у ребёнка. Детям в ходе проекта мы прочитали множество произведений про маму, разучили стихи к празднику, они выполнили подарок маме собственными руками. Были проведены беседы об уважении, бережном и заботливом отношении к маме.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124700" cy="46670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литература.</a:t>
            </a:r>
            <a:endParaRPr lang="ru-RU" sz="24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43932" cy="5500726"/>
          </a:xfrm>
        </p:spPr>
        <p:txBody>
          <a:bodyPr/>
          <a:lstStyle/>
          <a:p>
            <a:pPr lvl="0"/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"От рождения до школы" под редакцией   </a:t>
            </a:r>
            <a:r>
              <a:rPr lang="ru-RU" sz="19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Т.С.Комаровой, М.А.Васильевой М.: Мозаика-Синтез, 2011 г.</a:t>
            </a:r>
          </a:p>
          <a:p>
            <a:pPr lvl="0"/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«Родительские собрания» Н.М. </a:t>
            </a:r>
            <a:r>
              <a:rPr lang="ru-RU" sz="19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Метенова</a:t>
            </a:r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г. Ярославль, 2011 г.</a:t>
            </a:r>
          </a:p>
          <a:p>
            <a:pPr lvl="0"/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«Работа в ДОУ с семьёй» А.В. Козлова, Р.П. </a:t>
            </a:r>
            <a:r>
              <a:rPr lang="ru-RU" sz="19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Демеулина</a:t>
            </a:r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Москва, творческий центр Сфера, 2004 г.</a:t>
            </a:r>
          </a:p>
          <a:p>
            <a:pPr lvl="0"/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«Взрослым о детях» Н.М. </a:t>
            </a:r>
            <a:r>
              <a:rPr lang="ru-RU" sz="19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Метенова</a:t>
            </a:r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г. Ярославль, 2011 г.</a:t>
            </a:r>
          </a:p>
          <a:p>
            <a:pPr lvl="0"/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«Родительские собрания в детском саду. 2-я младшая группа».                             – М.: Издательство Скрипторий 2003», 2008 г. </a:t>
            </a:r>
          </a:p>
          <a:p>
            <a:pPr lvl="0"/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«Игровые занятия с детьми 2-3 лет» Д..</a:t>
            </a:r>
            <a:r>
              <a:rPr lang="ru-RU" sz="19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Н.Колдина</a:t>
            </a:r>
            <a:r>
              <a:rPr lang="ru-RU" sz="19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М., Творческий центр «Сфера», 2011 г.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7"/>
            <a:ext cx="7124700" cy="78581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стенгазеты ко дню матери.</a:t>
            </a:r>
            <a:b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7" name="Picture 3" descr="G:\01 Я и мамочка моя 2015-16\газета для мам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11261" y="928670"/>
            <a:ext cx="7566671" cy="565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1"/>
            <a:ext cx="7715304" cy="50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Сообщение «Каким я вижу своего ребёнка»</a:t>
            </a:r>
            <a:endParaRPr lang="ru-RU" sz="2800" dirty="0"/>
          </a:p>
        </p:txBody>
      </p:sp>
      <p:pic>
        <p:nvPicPr>
          <p:cNvPr id="6147" name="Picture 3" descr="G:\01 Я и мамочка моя 2015-16\Картинки\в презентацию\img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714356"/>
            <a:ext cx="2140935" cy="3071834"/>
          </a:xfrm>
          <a:prstGeom prst="rect">
            <a:avLst/>
          </a:prstGeom>
          <a:noFill/>
        </p:spPr>
      </p:pic>
      <p:pic>
        <p:nvPicPr>
          <p:cNvPr id="6148" name="Picture 4" descr="G:\01 Я и мамочка моя 2015-16\Картинки\в презентацию\img0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264" y="785794"/>
            <a:ext cx="2214578" cy="3248230"/>
          </a:xfrm>
          <a:prstGeom prst="rect">
            <a:avLst/>
          </a:prstGeom>
          <a:noFill/>
        </p:spPr>
      </p:pic>
      <p:pic>
        <p:nvPicPr>
          <p:cNvPr id="6149" name="Picture 5" descr="G:\01 Я и мамочка моя 2015-16\Картинки\в презентацию\img0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3357562"/>
            <a:ext cx="2643206" cy="3286148"/>
          </a:xfrm>
          <a:prstGeom prst="rect">
            <a:avLst/>
          </a:prstGeom>
          <a:noFill/>
        </p:spPr>
      </p:pic>
      <p:pic>
        <p:nvPicPr>
          <p:cNvPr id="6150" name="Picture 6" descr="G:\01 Я и мамочка моя 2015-16\Картинки\в презентацию\img0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3357562"/>
            <a:ext cx="2518189" cy="3286124"/>
          </a:xfrm>
          <a:prstGeom prst="rect">
            <a:avLst/>
          </a:prstGeom>
          <a:noFill/>
        </p:spPr>
      </p:pic>
      <p:pic>
        <p:nvPicPr>
          <p:cNvPr id="6151" name="Picture 7" descr="G:\01 Я и мамочка моя 2015-16\Картинки\в презентацию\img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68647" y="857250"/>
            <a:ext cx="2205093" cy="316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9"/>
            <a:ext cx="7124700" cy="57150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Рисунки детей  «Бусы для мамы»</a:t>
            </a:r>
            <a:endParaRPr lang="ru-RU" sz="2800" dirty="0"/>
          </a:p>
        </p:txBody>
      </p:sp>
      <p:pic>
        <p:nvPicPr>
          <p:cNvPr id="4098" name="Picture 2" descr="G:\01 Я и мамочка моя 2015-16\Бусы для мам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4658" y="1000108"/>
            <a:ext cx="7405150" cy="555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676275"/>
            <a:ext cx="7491440" cy="5824559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24700" cy="9239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358246" cy="2143140"/>
          </a:xfrm>
        </p:spPr>
        <p:txBody>
          <a:bodyPr/>
          <a:lstStyle/>
          <a:p>
            <a:pPr marL="1588" indent="14288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будем вечно прославлять ту женщину, чьё имя — мать!» (И.В.Гёте)</a:t>
            </a:r>
          </a:p>
          <a:p>
            <a:pPr marL="1588" indent="14288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Мама! Самое понятное слово на земле. Оно звучит на всех языках мира одинаково нежно. У мамы самые ласковые и нежные руки, они всё умеют. У мамы самое доброе и чуткое сердце. Оно ни к чему не остаётся равнодушным. И сколько бы ни было человеку лет 5 или 50, ему всегда нужна мама.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original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3071810"/>
            <a:ext cx="2416601" cy="3341687"/>
          </a:xfrm>
          <a:prstGeom prst="rect">
            <a:avLst/>
          </a:prstGeom>
          <a:noFill/>
        </p:spPr>
      </p:pic>
      <p:pic>
        <p:nvPicPr>
          <p:cNvPr id="1027" name="Picture 3" descr="Christmas-Gifts-for-Mo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3071810"/>
            <a:ext cx="2214561" cy="3337281"/>
          </a:xfrm>
          <a:prstGeom prst="rect">
            <a:avLst/>
          </a:prstGeom>
          <a:noFill/>
        </p:spPr>
      </p:pic>
      <p:pic>
        <p:nvPicPr>
          <p:cNvPr id="6" name="Рисунок 5" descr="C:\Users\Елена\AppData\Local\Microsoft\Windows\INetCache\Content.Word\original (7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071810"/>
            <a:ext cx="2413953" cy="333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ПРОЕКТА.</a:t>
            </a:r>
            <a:endParaRPr lang="ru-RU" sz="3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практико-ориентированный.</a:t>
            </a:r>
          </a:p>
          <a:p>
            <a:r>
              <a:rPr lang="ru-RU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групповой.</a:t>
            </a:r>
          </a:p>
          <a:p>
            <a:r>
              <a:rPr lang="ru-RU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реализации: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месяц.</a:t>
            </a:r>
          </a:p>
          <a:p>
            <a:r>
              <a:rPr lang="ru-RU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проведения: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МКДОУ детский сад «Чебурашка» п. Манзя                              Участники </a:t>
            </a:r>
            <a:r>
              <a:rPr lang="ru-RU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проекта-дети</a:t>
            </a:r>
            <a:r>
              <a:rPr lang="ru-RU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раннего возраста, их мамы, воспитатели.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124700" cy="92392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Поставленная проблема.</a:t>
            </a: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7643866" cy="5357850"/>
          </a:xfrm>
        </p:spPr>
        <p:txBody>
          <a:bodyPr/>
          <a:lstStyle/>
          <a:p>
            <a:pPr marL="1588" indent="355600" algn="just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355600" algn="just">
              <a:buNone/>
            </a:pPr>
            <a:r>
              <a:rPr lang="ru-RU" sz="2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работы с семьёй, мы столкнулись с разнообразными трудностями, вызванными различными подходами родителей к воспитанию детей.</a:t>
            </a:r>
          </a:p>
          <a:p>
            <a:pPr marL="1588" indent="355600" algn="just">
              <a:buNone/>
            </a:pPr>
            <a:r>
              <a:rPr lang="ru-RU" sz="2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Встречаются родители, которые считают, что отдав ребёнка в ясли, они снимают с себя всю ответственность за его воспитание и развитие. Они не проявляют интереса к сотрудничеству с педагогами и избегают контакта с ними. Некоторые родители вовсе не имеют представления о том, чем и как нужно заниматься с маленькими детьми.</a:t>
            </a:r>
          </a:p>
          <a:p>
            <a:pPr marL="1588" indent="355600" algn="just">
              <a:buNone/>
            </a:pPr>
            <a:r>
              <a:rPr lang="ru-RU" sz="2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мало времени уделяют своим детям, а дети, повзрослев, забывают это делать по отношению к мамам. У современных детей преобладает потребительское отношение к матери. Свою любовь к маме, к сожалению, дети часто связывают с материальными ценностями, а не с духовными.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700808"/>
            <a:ext cx="7286676" cy="4442836"/>
          </a:xfrm>
        </p:spPr>
        <p:txBody>
          <a:bodyPr rtlCol="0">
            <a:normAutofit/>
          </a:bodyPr>
          <a:lstStyle/>
          <a:p>
            <a:pPr marL="1588" indent="355600" algn="just" fontAlgn="auto">
              <a:buNone/>
              <a:defRPr/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Привязанность к матери — необходимое условие нормального психологического развития ребёнка. Она способствует формированию таких важных качеств личности, как доверие к миру, положительное самоощущение, инициативность, любознательность, развитие социальных чувств. Для возникновения привязанности с первых дней жизни ребёнку необходим положительный и устойчивый эмоциональный контакт с матерью.</a:t>
            </a:r>
          </a:p>
          <a:p>
            <a:pPr fontAlgn="auto">
              <a:buNone/>
              <a:defRPr/>
            </a:pP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124700" cy="60958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Цель проекта:</a:t>
            </a:r>
            <a:endParaRPr lang="ru-RU" sz="24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7643866" cy="500066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</a:rPr>
              <a:t>способствовать эмоциональному и психическому сближению мамы и детей раннего возраста.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Задачи проекта: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представление о значимости матери для каждого человека;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 художественными произведениями разных авторов, воспевающих мать;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детей радовать маму словами, рисунками, поделками;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уважение и любовь к матери, как самому близкому и дорогому человеку в жизни ребёнка.</a:t>
            </a:r>
            <a:endParaRPr lang="ru-RU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15304" cy="92392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</a:rPr>
              <a:t>Интеграция с другими образовательными областями: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715304" cy="557216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развитие, </a:t>
            </a:r>
          </a:p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развитие, </a:t>
            </a:r>
          </a:p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развитие, </a:t>
            </a:r>
          </a:p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развитие.</a:t>
            </a:r>
          </a:p>
          <a:p>
            <a:pPr>
              <a:buNone/>
            </a:pPr>
            <a:endParaRPr lang="ru-RU" sz="2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Ожидаемый результат.</a:t>
            </a:r>
            <a:endParaRPr lang="ru-RU" sz="2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общения мам и детей раннего возраста. </a:t>
            </a:r>
          </a:p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психолого-педагогической компетенции родителей в вопросах воспитания, обучения и развития детей раннего возраста.</a:t>
            </a:r>
            <a:endParaRPr lang="ru-RU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124700" cy="100013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Этапы работы над проектом.</a:t>
            </a:r>
            <a:endParaRPr lang="ru-RU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7124700" cy="405288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</a:t>
            </a:r>
            <a:r>
              <a:rPr lang="ru-RU" sz="24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Организационный этап.</a:t>
            </a:r>
            <a:endParaRPr lang="ru-RU" sz="2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1.Подобрать методическую, научно-популярную, художественную литературу, иллюстрированный и игровой материл по данной теме. </a:t>
            </a:r>
          </a:p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Организовать все виды деятельности (игровую, коммуникативную, трудовую, продуктивную, художественно-эстетическую) вокруг темы любви к маме.</a:t>
            </a:r>
          </a:p>
          <a:p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Разработать перспективный план.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132396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Основной этап.  </a:t>
            </a:r>
            <a:r>
              <a:rPr lang="ru-RU" sz="9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900" b="1" i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Для реализации проекта работа велась по нескольким направлениям.</a:t>
            </a: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2428868"/>
            <a:ext cx="7124700" cy="385765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Социализация.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Ознакомление с художественной литературой.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Развитие речи.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Игровая деятельность.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Художественно-эстетическое развитие.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Продуктивная деятельность.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Работа с родителями.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Другая 14">
      <a:dk1>
        <a:srgbClr val="002D89"/>
      </a:dk1>
      <a:lt1>
        <a:srgbClr val="002060"/>
      </a:lt1>
      <a:dk2>
        <a:srgbClr val="BEEDFF"/>
      </a:dk2>
      <a:lt2>
        <a:srgbClr val="FFA600"/>
      </a:lt2>
      <a:accent1>
        <a:srgbClr val="00B05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FF9C5B"/>
      </a:accent6>
      <a:hlink>
        <a:srgbClr val="942102"/>
      </a:hlink>
      <a:folHlink>
        <a:srgbClr val="00B0F0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941</TotalTime>
  <Words>773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Autumn</vt:lpstr>
      <vt:lpstr>                    Муниципальное казенное дошкольное образовательное учреждение детский сад «Чебурашка» п. Манзя       Проект                                               «Мамочка милая, мама моя». </vt:lpstr>
      <vt:lpstr>Введение.</vt:lpstr>
      <vt:lpstr>ПАСПОРТ ПРОЕКТА.</vt:lpstr>
      <vt:lpstr>Поставленная проблема. </vt:lpstr>
      <vt:lpstr>Актуальность.</vt:lpstr>
      <vt:lpstr> Цель проекта:</vt:lpstr>
      <vt:lpstr>Интеграция с другими образовательными областями:</vt:lpstr>
      <vt:lpstr>Этапы работы над проектом.</vt:lpstr>
      <vt:lpstr>Основной этап.         Для реализации проекта работа велась по нескольким направлениям.</vt:lpstr>
      <vt:lpstr>  Заключительный этап.   </vt:lpstr>
      <vt:lpstr>Вывод.</vt:lpstr>
      <vt:lpstr>Используемая литература.</vt:lpstr>
      <vt:lpstr>Оформление стенгазеты ко дню матери. </vt:lpstr>
      <vt:lpstr>Сообщение «Каким я вижу своего ребёнка»</vt:lpstr>
      <vt:lpstr>Рисунки детей  «Бусы для мамы»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ознакомлению средних дошкольников со сказками</dc:title>
  <dc:creator>1</dc:creator>
  <cp:lastModifiedBy>888</cp:lastModifiedBy>
  <cp:revision>125</cp:revision>
  <dcterms:created xsi:type="dcterms:W3CDTF">2014-10-26T15:10:48Z</dcterms:created>
  <dcterms:modified xsi:type="dcterms:W3CDTF">2017-11-24T05:45:58Z</dcterms:modified>
</cp:coreProperties>
</file>