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МКДОУ детский сад «Чебурашка»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Игрушка-самоделка для работы с детьми дошкольного возраста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725144"/>
            <a:ext cx="5544616" cy="158417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 воспитатель Шуваева Н.Б.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nata.shuvaeva.1970@mail.ru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пос. Манзя 2016г</a:t>
            </a:r>
            <a:endParaRPr lang="ru-RU" sz="2400" dirty="0" smtClean="0"/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фон для презентации на тему игрушка-самод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2592288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Варианты сам попробуй – развивайся, будь здоровый!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Андрей\Desktop\Новая папка (2)\DSC088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1508" name="Picture 4" descr="C:\Users\Андрей\Desktop\Новая папка (2)\DSC088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Андрей\Desktop\Новая папка (2)\DSC08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Цели развивающей игрушки: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активность и внимание детей.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их речь, мышление, память, воображение  и фантазию.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Укреплять мелкую моторику рук.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Стимулировать  эмоциональное содержательное общение ребенка со взрослым.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эстетических способностей.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Активизация мыслительного процесса и познавательного интереса.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Овладение навыками общения.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создания этой игрушки я использовала  фетр, глазки, липучки, ножницы и нитки 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C:\Users\Андрей\Desktop\Новая папка (2)\DSC088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4341" name="Picture 5" descr="C:\Users\Андрей\Desktop\Новая папка (2)\DSC088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Основа игрушки - трансформер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Андрей\Desktop\Новая папка (2)\DSC088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5363" name="Picture 3" descr="C:\Users\Андрей\Desktop\Новая папка (2)\DSC088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Веселые глазки, ушки, пятак и вот вам игрушка «Хрюшка - чудак»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Андрей\Desktop\Новая папка (2)\DSC088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6387" name="Picture 3" descr="C:\Users\Андрей\Desktop\Новая папка (2)\DSC08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55679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Клювик, серьги, крылья, хвост и конечно глазки – получился петушок, ну совсем как в сказке.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Андрей\Desktop\Новая папка (2)\DSC08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744416" cy="4464496"/>
          </a:xfrm>
          <a:prstGeom prst="rect">
            <a:avLst/>
          </a:prstGeom>
          <a:noFill/>
        </p:spPr>
      </p:pic>
      <p:pic>
        <p:nvPicPr>
          <p:cNvPr id="17412" name="Picture 4" descr="C:\Users\Андрей\Desktop\Новая папка (2)\DSC088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 Петушок Золотой гребешок»</a:t>
            </a:r>
            <a:endParaRPr lang="ru-RU" sz="4000" dirty="0"/>
          </a:p>
        </p:txBody>
      </p:sp>
      <p:pic>
        <p:nvPicPr>
          <p:cNvPr id="18434" name="Picture 2" descr="C:\Users\Андрей\Desktop\Новая папка (2)\DSC088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8435" name="Picture 3" descr="C:\Users\Андрей\Desktop\Новая папка (2)\DSC088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веселье нам приносит, и всегда о жизни спросит? Да конечно это клоун и смешить всегда готов он!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Андрей\Desktop\Новая папка (2)\DSC088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484" name="Picture 4" descr="C:\Users\Андрей\Desktop\Новая папка (2)\DSC088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165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МКДОУ детский сад «Чебурашка» Игрушка-самоделка для работы с детьми дошкольного возраста </vt:lpstr>
      <vt:lpstr>Цели развивающей игрушки:</vt:lpstr>
      <vt:lpstr>Задачи:</vt:lpstr>
      <vt:lpstr>Для создания этой игрушки я использовала  фетр, глазки, липучки, ножницы и нитки .</vt:lpstr>
      <vt:lpstr>Основа игрушки - трансформер</vt:lpstr>
      <vt:lpstr>Веселые глазки, ушки, пятак и вот вам игрушка «Хрюшка - чудак»</vt:lpstr>
      <vt:lpstr>Клювик, серьги, крылья, хвост и конечно глазки – получился петушок, ну совсем как в сказке.</vt:lpstr>
      <vt:lpstr>« Петушок Золотой гребешок»</vt:lpstr>
      <vt:lpstr>Кто веселье нам приносит, и всегда о жизни спросит? Да конечно это клоун и смешить всегда готов он!</vt:lpstr>
      <vt:lpstr>Варианты сам попробуй – развивайся, будь здоровый!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«Чебурашка» Игрушка-самоделка для работы с детьми дошкольного возраста </dc:title>
  <dc:creator>Андрей</dc:creator>
  <cp:lastModifiedBy>Андрей</cp:lastModifiedBy>
  <cp:revision>12</cp:revision>
  <dcterms:created xsi:type="dcterms:W3CDTF">2016-12-16T12:09:46Z</dcterms:created>
  <dcterms:modified xsi:type="dcterms:W3CDTF">2016-12-16T15:35:17Z</dcterms:modified>
</cp:coreProperties>
</file>