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«Живой мир искусственных цветов»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Шуваева Наталья Борисовна, воспитатель детского сада, МКДОУ д.с.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</a:rPr>
              <a:t>«Чебурашка», п. Манзя, Богучанского района, Красноярского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5258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пластиковые бутылки можно «вырастить» своими руками чудесный желто-оранжевый цветок «солнцесвет»</a:t>
            </a:r>
            <a:r>
              <a:rPr lang="ru-RU" sz="2200" b="1" dirty="0" smtClean="0">
                <a:latin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</a:rPr>
            </a:b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создания хорошего настроения и оформления интерьера можно использовать цветы созданные своими руками, ведь  красоту очень хочется зафиксировать, остановить, оставить с собой навсегда. А так же творчески переработать впечатление и изготовить декоративный цветок. Так думали еще в древности, ведь  декоративным цветам более тысячи лет. Они появились еще в Древнем Китае и Древней Греции. Тогда их изготавливали из глины, перьев, золота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пергамента.Я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предлагаю использовать более дешевый и доступный материал.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выполнения  работы был использован материал: пластиковые бутылки разного размера и цвета. Для соединения деталей – пистолет для склеивания пластмассовых деталей, свеча (для придания нужной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формы).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2447405"/>
            <a:ext cx="4039985" cy="3029989"/>
          </a:xfrm>
        </p:spPr>
      </p:pic>
      <p:pic>
        <p:nvPicPr>
          <p:cNvPr id="8" name="Содержимое 7" descr="1.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1.Для создания листьев необходимо разрезать бутылку зеленого цвета по спирали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шириной 5см.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2.Маркером нанести контур листочков.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Вырезать по рисунку.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4.С помощью свечи обработать края.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2447405"/>
            <a:ext cx="4039985" cy="3029989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изготовления цветка «Солнцесвет» используем пластиковые бутылки, желтого и оранжевого цвета. </a:t>
            </a:r>
            <a:endParaRPr lang="ru-RU" sz="2400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2447405"/>
            <a:ext cx="4039985" cy="3029989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Фантазируем  над дизайном цветка и собираем его.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00240"/>
            <a:ext cx="4038600" cy="3028950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</a:rPr>
              <a:t>Приготовленные  цветы и веточки соединяем в готовую композицию.</a:t>
            </a:r>
            <a:endParaRPr lang="ru-RU" sz="2200" dirty="0">
              <a:latin typeface="Times New Roman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2447405"/>
            <a:ext cx="4039985" cy="3029989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</a:rPr>
              <a:t>Вот такой «солнцесвет» у меня получился.</a:t>
            </a:r>
            <a:endParaRPr lang="ru-RU" sz="2200" dirty="0">
              <a:latin typeface="Times New Roman" pitchFamily="18" charset="0"/>
            </a:endParaRPr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92976" y="2124226"/>
            <a:ext cx="4511977" cy="3383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177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«Живой мир искусственных цветов»</vt:lpstr>
      <vt:lpstr>Используя пластиковые бутылки можно «вырастить» своими руками чудесный желто-оранжевый цветок «солнцесвет» </vt:lpstr>
      <vt:lpstr>Для выполнения  работы был использован материал: пластиковые бутылки разного размера и цвета. Для соединения деталей – пистолет для склеивания пластмассовых деталей, свеча (для придания нужной формы). </vt:lpstr>
      <vt:lpstr>1.Для создания листьев необходимо разрезать бутылку зеленого цвета по спирали шириной 5см.   2.Маркером нанести контур листочков.  3. Вырезать по рисунку. 4.С помощью свечи обработать края.</vt:lpstr>
      <vt:lpstr>Для изготовления цветка «Солнцесвет» используем пластиковые бутылки, желтого и оранжевого цвета. </vt:lpstr>
      <vt:lpstr>Фантазируем  над дизайном цветка и собираем его.</vt:lpstr>
      <vt:lpstr>Приготовленные  цветы и веточки соединяем в готовую композицию.</vt:lpstr>
      <vt:lpstr>Вот такой «солнцесвет» у меня получился.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муниципальный конкурс «Весеннее настроение»</dc:title>
  <dc:creator>888</dc:creator>
  <cp:lastModifiedBy>Андрей</cp:lastModifiedBy>
  <cp:revision>16</cp:revision>
  <dcterms:created xsi:type="dcterms:W3CDTF">2016-03-09T05:51:17Z</dcterms:created>
  <dcterms:modified xsi:type="dcterms:W3CDTF">2016-12-26T15:10:06Z</dcterms:modified>
</cp:coreProperties>
</file>